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66" r:id="rId2"/>
  </p:sldMasterIdLst>
  <p:notesMasterIdLst>
    <p:notesMasterId r:id="rId13"/>
  </p:notesMasterIdLst>
  <p:sldIdLst>
    <p:sldId id="256" r:id="rId3"/>
    <p:sldId id="270" r:id="rId4"/>
    <p:sldId id="271" r:id="rId5"/>
    <p:sldId id="272" r:id="rId6"/>
    <p:sldId id="273" r:id="rId7"/>
    <p:sldId id="274" r:id="rId8"/>
    <p:sldId id="275" r:id="rId9"/>
    <p:sldId id="277" r:id="rId10"/>
    <p:sldId id="278" r:id="rId11"/>
    <p:sldId id="276" r:id="rId12"/>
  </p:sldIdLst>
  <p:sldSz cx="9144000" cy="5143500" type="screen16x9"/>
  <p:notesSz cx="6858000" cy="9144000"/>
  <p:embeddedFontLst>
    <p:embeddedFont>
      <p:font typeface="Corbel" panose="020B0503020204020204" pitchFamily="34" charset="0"/>
      <p:regular r:id="rId14"/>
      <p:bold r:id="rId15"/>
      <p:italic r:id="rId16"/>
      <p:boldItalic r:id="rId17"/>
    </p:embeddedFont>
    <p:embeddedFont>
      <p:font typeface="Wingdings 2" panose="05020102010507070707" pitchFamily="18" charset="2"/>
      <p:regular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02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648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03275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4759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411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571500"/>
            <a:ext cx="6856214" cy="4000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6952697" y="571500"/>
            <a:ext cx="2193989" cy="40005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386" y="973836"/>
            <a:ext cx="5486400" cy="2441448"/>
          </a:xfrm>
        </p:spPr>
        <p:txBody>
          <a:bodyPr anchor="b">
            <a:normAutofit/>
          </a:bodyPr>
          <a:lstStyle>
            <a:lvl1pPr algn="l">
              <a:defRPr sz="4425" spc="-75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11" y="3502685"/>
            <a:ext cx="5486400" cy="685800"/>
          </a:xfrm>
        </p:spPr>
        <p:txBody>
          <a:bodyPr anchor="t">
            <a:normAutofit/>
          </a:bodyPr>
          <a:lstStyle>
            <a:lvl1pPr marL="0" indent="0" algn="l">
              <a:buNone/>
              <a:defRPr sz="165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342900" indent="0" algn="ctr">
              <a:buNone/>
              <a:defRPr sz="1650"/>
            </a:lvl2pPr>
            <a:lvl3pPr marL="685800" indent="0" algn="ctr">
              <a:buNone/>
              <a:defRPr sz="165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7665296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7737661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5750" y="742950"/>
            <a:ext cx="2114550" cy="3714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00934" y="651510"/>
            <a:ext cx="5486400" cy="384048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3545681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1886349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0934" y="973836"/>
            <a:ext cx="5486400" cy="2441448"/>
          </a:xfrm>
        </p:spPr>
        <p:txBody>
          <a:bodyPr anchor="b">
            <a:normAutofit/>
          </a:bodyPr>
          <a:lstStyle>
            <a:lvl1pPr>
              <a:defRPr sz="4425" b="0" spc="-75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4650" y="3504438"/>
            <a:ext cx="5486400" cy="685800"/>
          </a:xfrm>
        </p:spPr>
        <p:txBody>
          <a:bodyPr anchor="t">
            <a:normAutofit/>
          </a:bodyPr>
          <a:lstStyle>
            <a:lvl1pPr marL="0" indent="0">
              <a:buNone/>
              <a:defRPr sz="165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8517701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00934" y="651510"/>
            <a:ext cx="2606040" cy="384048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63590" y="651510"/>
            <a:ext cx="2606040" cy="384048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1232962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0934" y="767690"/>
            <a:ext cx="2606040" cy="60579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5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0934" y="1448202"/>
            <a:ext cx="2606040" cy="301752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63847" y="767690"/>
            <a:ext cx="2606040" cy="609878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5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63847" y="1448202"/>
            <a:ext cx="2606040" cy="301752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5539213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1366859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19513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857250"/>
            <a:ext cx="2125980" cy="1783080"/>
          </a:xfrm>
        </p:spPr>
        <p:txBody>
          <a:bodyPr anchor="b">
            <a:normAutofit/>
          </a:bodyPr>
          <a:lstStyle>
            <a:lvl1pPr>
              <a:defRPr sz="24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0934" y="651510"/>
            <a:ext cx="5486400" cy="384048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" y="2620632"/>
            <a:ext cx="2125980" cy="174149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05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1/8/2020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1842603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857250"/>
            <a:ext cx="2125980" cy="178308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77983" y="575564"/>
            <a:ext cx="6086423" cy="3998214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" y="2619756"/>
            <a:ext cx="2125980" cy="174193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05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2624326" y="4767263"/>
            <a:ext cx="4433638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8635729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569214"/>
            <a:ext cx="2582693" cy="39982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9689" y="842878"/>
            <a:ext cx="2210612" cy="3450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8861898" y="569214"/>
            <a:ext cx="288036" cy="3998214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1951" y="648081"/>
            <a:ext cx="5486400" cy="38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6849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01951" y="4767263"/>
            <a:ext cx="443363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75602" y="4767263"/>
            <a:ext cx="114819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56500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7" r:id="rId1"/>
    <p:sldLayoutId id="2147483868" r:id="rId2"/>
    <p:sldLayoutId id="2147483869" r:id="rId3"/>
    <p:sldLayoutId id="2147483870" r:id="rId4"/>
    <p:sldLayoutId id="2147483871" r:id="rId5"/>
    <p:sldLayoutId id="2147483872" r:id="rId6"/>
    <p:sldLayoutId id="2147483873" r:id="rId7"/>
    <p:sldLayoutId id="2147483874" r:id="rId8"/>
    <p:sldLayoutId id="2147483875" r:id="rId9"/>
    <p:sldLayoutId id="2147483876" r:id="rId10"/>
    <p:sldLayoutId id="2147483877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spc="-45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685800" rtl="0" eaLnBrk="1" latinLnBrk="0" hangingPunct="1">
        <a:lnSpc>
          <a:spcPct val="90000"/>
        </a:lnSpc>
        <a:spcBef>
          <a:spcPts val="900"/>
        </a:spcBef>
        <a:buClr>
          <a:schemeClr val="accent1"/>
        </a:buClr>
        <a:buFont typeface="Wingdings 2" pitchFamily="18" charset="2"/>
        <a:buChar char=""/>
        <a:defRPr sz="15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514350" indent="-13716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3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857250" indent="-13716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00150" indent="-13716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3050" indent="-13716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nosite.com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FUJIFILM </a:t>
            </a:r>
            <a:r>
              <a:rPr lang="en-US" dirty="0" err="1"/>
              <a:t>SonoSite</a:t>
            </a:r>
            <a:r>
              <a:rPr lang="en-US" dirty="0"/>
              <a:t> Internship</a:t>
            </a:r>
            <a:endParaRPr dirty="0"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1"/>
          </p:nvPr>
        </p:nvSpPr>
        <p:spPr>
          <a:xfrm>
            <a:off x="825011" y="3415284"/>
            <a:ext cx="54864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student </a:t>
            </a:r>
            <a:r>
              <a:rPr lang="en" sz="2800" b="1" dirty="0"/>
              <a:t>Joel Maxwell</a:t>
            </a:r>
            <a:endParaRPr lang="en"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advisor</a:t>
            </a:r>
            <a:r>
              <a:rPr lang="en" b="1" dirty="0"/>
              <a:t> </a:t>
            </a:r>
            <a:r>
              <a:rPr lang="en-US" sz="1800" b="1" dirty="0"/>
              <a:t>Dr. Kelvin Sung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mentors </a:t>
            </a:r>
            <a:r>
              <a:rPr lang="en-US" sz="1800" b="1" dirty="0"/>
              <a:t>Eddie Patton, Ray Woods</a:t>
            </a:r>
            <a:endParaRPr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235A4F-46B6-4FCD-80FF-872CE1BEB405}"/>
              </a:ext>
            </a:extLst>
          </p:cNvPr>
          <p:cNvSpPr txBox="1"/>
          <p:nvPr/>
        </p:nvSpPr>
        <p:spPr>
          <a:xfrm>
            <a:off x="825011" y="1681430"/>
            <a:ext cx="73174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CSS Capstone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841E3-770F-48CD-8664-058D21E31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8F373A-FEA2-4E71-BDF4-BBAD6F9A7C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700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D0A47-574F-4FB2-83D3-0B6EE76C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6B8E2-78A9-4391-9664-9FB249DC8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Joel Maxwell</a:t>
            </a:r>
          </a:p>
          <a:p>
            <a:r>
              <a:rPr lang="en-US" dirty="0"/>
              <a:t>Senior</a:t>
            </a:r>
          </a:p>
          <a:p>
            <a:r>
              <a:rPr lang="en-US" dirty="0"/>
              <a:t>Computer Science / Software Engineering</a:t>
            </a:r>
          </a:p>
        </p:txBody>
      </p:sp>
    </p:spTree>
    <p:extLst>
      <p:ext uri="{BB962C8B-B14F-4D97-AF65-F5344CB8AC3E}">
        <p14:creationId xmlns:p14="http://schemas.microsoft.com/office/powerpoint/2010/main" val="1340696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31B94-D554-4394-A358-FC71D0625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23" y="842878"/>
            <a:ext cx="2405344" cy="3450887"/>
          </a:xfrm>
        </p:spPr>
        <p:txBody>
          <a:bodyPr/>
          <a:lstStyle/>
          <a:p>
            <a:r>
              <a:rPr lang="en-US" dirty="0"/>
              <a:t>About </a:t>
            </a:r>
            <a:r>
              <a:rPr lang="en-US" dirty="0" err="1"/>
              <a:t>SonoSite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FFA00-B76A-46A1-A22C-0F9FBCE9A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1951" y="648082"/>
            <a:ext cx="4195775" cy="2370092"/>
          </a:xfrm>
        </p:spPr>
        <p:txBody>
          <a:bodyPr/>
          <a:lstStyle/>
          <a:p>
            <a:r>
              <a:rPr lang="en-US" dirty="0"/>
              <a:t>Located in Bothell</a:t>
            </a:r>
          </a:p>
          <a:p>
            <a:r>
              <a:rPr lang="en-US" dirty="0"/>
              <a:t>Specializes in creating point-of-care ultrasound systems</a:t>
            </a:r>
          </a:p>
          <a:p>
            <a:r>
              <a:rPr lang="en-US" dirty="0"/>
              <a:t>I interned with a team developing the software for a product powered by an Android-based operating system</a:t>
            </a:r>
          </a:p>
          <a:p>
            <a:pPr lvl="1"/>
            <a:r>
              <a:rPr lang="en-US" dirty="0"/>
              <a:t>~12 team members</a:t>
            </a:r>
          </a:p>
          <a:p>
            <a:pPr lvl="1"/>
            <a:r>
              <a:rPr lang="en-US" dirty="0"/>
              <a:t>Only intern (with this team)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" descr="SonoSite Edge II">
            <a:extLst>
              <a:ext uri="{FF2B5EF4-FFF2-40B4-BE49-F238E27FC236}">
                <a16:creationId xmlns:a16="http://schemas.microsoft.com/office/drawing/2014/main" id="{2BCE81C8-3447-4EC9-B24F-D97E21D39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135" y="2826756"/>
            <a:ext cx="2089473" cy="1960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120663-73A7-4E7F-9E12-4420C118FC31}"/>
              </a:ext>
            </a:extLst>
          </p:cNvPr>
          <p:cNvSpPr txBox="1"/>
          <p:nvPr/>
        </p:nvSpPr>
        <p:spPr>
          <a:xfrm>
            <a:off x="5819675" y="4871050"/>
            <a:ext cx="3324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Images of </a:t>
            </a:r>
            <a:r>
              <a:rPr lang="en-US" sz="1100" dirty="0" err="1"/>
              <a:t>SonoSite</a:t>
            </a:r>
            <a:r>
              <a:rPr lang="en-US" sz="1100" dirty="0"/>
              <a:t> products from </a:t>
            </a:r>
            <a:r>
              <a:rPr lang="en-US" sz="1100" dirty="0">
                <a:hlinkClick r:id="rId3"/>
              </a:rPr>
              <a:t>www.sonosite.com</a:t>
            </a:r>
            <a:endParaRPr lang="en-US" sz="1100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AD34B27D-A509-4C98-BE1F-8FB2A20AC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9758" y="3253608"/>
            <a:ext cx="2502253" cy="1533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Ultrassom Portátil SonoSite SII Frente">
            <a:extLst>
              <a:ext uri="{FF2B5EF4-FFF2-40B4-BE49-F238E27FC236}">
                <a16:creationId xmlns:a16="http://schemas.microsoft.com/office/drawing/2014/main" id="{7B92166F-74E8-409C-AE86-D192027E8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7726" y="1829599"/>
            <a:ext cx="1685002" cy="3041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51F0E6-1985-4F0F-AF21-43DC05BE1237}"/>
              </a:ext>
            </a:extLst>
          </p:cNvPr>
          <p:cNvSpPr txBox="1"/>
          <p:nvPr/>
        </p:nvSpPr>
        <p:spPr>
          <a:xfrm>
            <a:off x="5053417" y="2660165"/>
            <a:ext cx="20961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SonoSite</a:t>
            </a:r>
            <a:r>
              <a:rPr lang="en-US" dirty="0"/>
              <a:t> SII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3B4FE1-A5A8-4694-949F-5A972B9BC771}"/>
              </a:ext>
            </a:extLst>
          </p:cNvPr>
          <p:cNvSpPr txBox="1"/>
          <p:nvPr/>
        </p:nvSpPr>
        <p:spPr>
          <a:xfrm>
            <a:off x="2932948" y="3018173"/>
            <a:ext cx="20961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SonoSite</a:t>
            </a:r>
            <a:r>
              <a:rPr lang="en-US" dirty="0"/>
              <a:t> </a:t>
            </a:r>
            <a:r>
              <a:rPr lang="en-US" dirty="0" err="1"/>
              <a:t>iViz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262B8E6-2352-42FC-89F9-9300587602C3}"/>
              </a:ext>
            </a:extLst>
          </p:cNvPr>
          <p:cNvSpPr txBox="1"/>
          <p:nvPr/>
        </p:nvSpPr>
        <p:spPr>
          <a:xfrm>
            <a:off x="6892131" y="1722956"/>
            <a:ext cx="20961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SonoSite</a:t>
            </a:r>
            <a:r>
              <a:rPr lang="en-US" dirty="0"/>
              <a:t> Edge II</a:t>
            </a:r>
          </a:p>
        </p:txBody>
      </p:sp>
      <p:pic>
        <p:nvPicPr>
          <p:cNvPr id="2050" name="Picture 2" descr="Image result for sonosite">
            <a:extLst>
              <a:ext uri="{FF2B5EF4-FFF2-40B4-BE49-F238E27FC236}">
                <a16:creationId xmlns:a16="http://schemas.microsoft.com/office/drawing/2014/main" id="{82BB3B92-11D9-472C-97DF-685136E3B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59" y="283244"/>
            <a:ext cx="1287378" cy="1287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162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6D187-CC51-435B-B727-733D88FD1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B1D5F-C329-41B2-951D-BBF727CC6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1951" y="2077181"/>
            <a:ext cx="5486400" cy="2411380"/>
          </a:xfrm>
        </p:spPr>
        <p:txBody>
          <a:bodyPr/>
          <a:lstStyle/>
          <a:p>
            <a:pPr marL="400050" indent="-285750">
              <a:spcBef>
                <a:spcPts val="0"/>
              </a:spcBef>
              <a:spcAft>
                <a:spcPts val="1200"/>
              </a:spcAft>
              <a:buSzPts val="1800"/>
            </a:pPr>
            <a:r>
              <a:rPr lang="en-US" dirty="0"/>
              <a:t>Integrate the android-based ultrasound system with </a:t>
            </a:r>
            <a:r>
              <a:rPr lang="en-US" dirty="0" err="1"/>
              <a:t>SonoSite’s</a:t>
            </a:r>
            <a:r>
              <a:rPr lang="en-US" dirty="0"/>
              <a:t> proprietary cloud service </a:t>
            </a:r>
          </a:p>
          <a:p>
            <a:pPr marL="457200" lvl="0" indent="-342900">
              <a:spcBef>
                <a:spcPts val="0"/>
              </a:spcBef>
              <a:spcAft>
                <a:spcPts val="1200"/>
              </a:spcAft>
              <a:buSzPts val="1800"/>
              <a:buAutoNum type="arabicParenR"/>
            </a:pPr>
            <a:r>
              <a:rPr lang="en-US" dirty="0"/>
              <a:t>Create a tool written in C++ that manufacturing can use to request a certificate and store that certificate in non-volatile product memory</a:t>
            </a:r>
          </a:p>
          <a:p>
            <a:pPr marL="457200" lvl="0" indent="-342900">
              <a:spcBef>
                <a:spcPts val="0"/>
              </a:spcBef>
              <a:buSzPts val="1800"/>
              <a:buAutoNum type="arabicParenR"/>
            </a:pPr>
            <a:r>
              <a:rPr lang="en-US" dirty="0"/>
              <a:t>Create an APK (Android app) that uses the above certificate to establish communication with the cloud service</a:t>
            </a:r>
          </a:p>
        </p:txBody>
      </p:sp>
      <p:pic>
        <p:nvPicPr>
          <p:cNvPr id="4" name="Google Shape;118;p18">
            <a:extLst>
              <a:ext uri="{FF2B5EF4-FFF2-40B4-BE49-F238E27FC236}">
                <a16:creationId xmlns:a16="http://schemas.microsoft.com/office/drawing/2014/main" id="{7639DCDE-D734-4327-812A-E79C470B6B1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90676" y="648081"/>
            <a:ext cx="2508950" cy="1429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557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7722C-CD0B-4B45-9EE0-8607D67B0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89" y="842877"/>
            <a:ext cx="2210611" cy="3450888"/>
          </a:xfrm>
        </p:spPr>
        <p:txBody>
          <a:bodyPr>
            <a:normAutofit/>
          </a:bodyPr>
          <a:lstStyle/>
          <a:p>
            <a:r>
              <a:rPr lang="en" dirty="0"/>
              <a:t>Certificate Management Tool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4C3E855-3F74-42F9-A651-7CCCB62B51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1951" y="648081"/>
            <a:ext cx="5486400" cy="2249073"/>
          </a:xfrm>
        </p:spPr>
        <p:txBody>
          <a:bodyPr>
            <a:normAutofit/>
          </a:bodyPr>
          <a:lstStyle/>
          <a:p>
            <a:r>
              <a:rPr lang="en-US" dirty="0"/>
              <a:t>Module of a suite of diagnostics tools used in manufacturing.</a:t>
            </a:r>
          </a:p>
          <a:p>
            <a:r>
              <a:rPr lang="en-US" dirty="0"/>
              <a:t>Requests a unique certificate from the certificate server</a:t>
            </a:r>
          </a:p>
          <a:p>
            <a:r>
              <a:rPr lang="en-US" dirty="0"/>
              <a:t>Saves the certificate non-volatile memory</a:t>
            </a:r>
          </a:p>
          <a:p>
            <a:pPr lvl="1"/>
            <a:r>
              <a:rPr lang="en-US" dirty="0"/>
              <a:t>Certificate will not be removed/overwritten when the system installs a software update</a:t>
            </a:r>
          </a:p>
          <a:p>
            <a:r>
              <a:rPr lang="en-US" dirty="0"/>
              <a:t>Certificates are used to identify authorized systems accessing the cloud service.</a:t>
            </a:r>
          </a:p>
        </p:txBody>
      </p:sp>
      <p:pic>
        <p:nvPicPr>
          <p:cNvPr id="5" name="Content Placeholder 4" descr="A picture containing meter, clock&#10;&#10;Description automatically generated">
            <a:extLst>
              <a:ext uri="{FF2B5EF4-FFF2-40B4-BE49-F238E27FC236}">
                <a16:creationId xmlns:a16="http://schemas.microsoft.com/office/drawing/2014/main" id="{C28FD720-7B3E-4ABC-BA39-317FA3A864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682" y="2787511"/>
            <a:ext cx="3223036" cy="16679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CF808A4-8890-4E14-91C6-81BB3B190D7B}"/>
              </a:ext>
            </a:extLst>
          </p:cNvPr>
          <p:cNvSpPr txBox="1"/>
          <p:nvPr/>
        </p:nvSpPr>
        <p:spPr>
          <a:xfrm>
            <a:off x="6297718" y="2951927"/>
            <a:ext cx="2592283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200" dirty="0">
                <a:solidFill>
                  <a:schemeClr val="tx2"/>
                </a:solidFill>
              </a:rPr>
              <a:t>Manufacturing instructs the product to get a certificate.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200" dirty="0">
                <a:solidFill>
                  <a:schemeClr val="tx2"/>
                </a:solidFill>
              </a:rPr>
              <a:t>Product sends a request for a certificate.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200" dirty="0">
                <a:solidFill>
                  <a:schemeClr val="tx2"/>
                </a:solidFill>
              </a:rPr>
              <a:t>Product receives a certificate.</a:t>
            </a:r>
          </a:p>
          <a:p>
            <a:pPr marL="342900" indent="-342900">
              <a:spcBef>
                <a:spcPts val="600"/>
              </a:spcBef>
              <a:buFont typeface="+mj-lt"/>
              <a:buAutoNum type="arabicPeriod"/>
            </a:pPr>
            <a:r>
              <a:rPr lang="en-US" sz="1200" dirty="0">
                <a:solidFill>
                  <a:schemeClr val="tx2"/>
                </a:solidFill>
              </a:rPr>
              <a:t>Product stores the certificate.</a:t>
            </a:r>
          </a:p>
        </p:txBody>
      </p:sp>
    </p:spTree>
    <p:extLst>
      <p:ext uri="{BB962C8B-B14F-4D97-AF65-F5344CB8AC3E}">
        <p14:creationId xmlns:p14="http://schemas.microsoft.com/office/powerpoint/2010/main" val="1994165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8FF30-763B-4610-98D3-F54C68317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89" y="842877"/>
            <a:ext cx="2210611" cy="3450888"/>
          </a:xfrm>
        </p:spPr>
        <p:txBody>
          <a:bodyPr>
            <a:normAutofit/>
          </a:bodyPr>
          <a:lstStyle/>
          <a:p>
            <a:r>
              <a:rPr lang="en-US" dirty="0"/>
              <a:t>Android App +</a:t>
            </a:r>
            <a:br>
              <a:rPr lang="en-US" dirty="0"/>
            </a:br>
            <a:r>
              <a:rPr lang="en-US" dirty="0"/>
              <a:t>Java Library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C31A385-3164-4A25-BD35-CE1F1A7E4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1950" y="648081"/>
            <a:ext cx="2689418" cy="3840480"/>
          </a:xfrm>
        </p:spPr>
        <p:txBody>
          <a:bodyPr>
            <a:normAutofit/>
          </a:bodyPr>
          <a:lstStyle/>
          <a:p>
            <a:r>
              <a:rPr lang="en-US" dirty="0"/>
              <a:t>Demonstrates access to the cloud service using the installed certificate</a:t>
            </a:r>
          </a:p>
          <a:p>
            <a:r>
              <a:rPr lang="en-US" dirty="0"/>
              <a:t>Code for accessing the cloud service is packaged as a code library</a:t>
            </a:r>
          </a:p>
        </p:txBody>
      </p:sp>
      <p:pic>
        <p:nvPicPr>
          <p:cNvPr id="5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73A9F949-4596-4327-AB34-67FA3FF80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3590" y="881839"/>
            <a:ext cx="2606040" cy="3379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179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1760C-F1A0-46D5-AC28-DAE8563DB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89" y="842877"/>
            <a:ext cx="2210611" cy="3450888"/>
          </a:xfrm>
        </p:spPr>
        <p:txBody>
          <a:bodyPr>
            <a:normAutofit/>
          </a:bodyPr>
          <a:lstStyle/>
          <a:p>
            <a:r>
              <a:rPr lang="en-US" dirty="0"/>
              <a:t>Demo App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25D25AF-C231-449F-BE8A-BE46662F3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1950" y="648081"/>
            <a:ext cx="2689418" cy="3840480"/>
          </a:xfrm>
        </p:spPr>
        <p:txBody>
          <a:bodyPr>
            <a:normAutofit/>
          </a:bodyPr>
          <a:lstStyle/>
          <a:p>
            <a:r>
              <a:rPr lang="en-US" dirty="0"/>
              <a:t>Displays device identification information</a:t>
            </a:r>
          </a:p>
          <a:p>
            <a:r>
              <a:rPr lang="en-US" dirty="0"/>
              <a:t>Displays the installed certificate</a:t>
            </a:r>
          </a:p>
          <a:p>
            <a:r>
              <a:rPr lang="en-US" dirty="0"/>
              <a:t>Tests cloud service API operations</a:t>
            </a:r>
          </a:p>
          <a:p>
            <a:pPr lvl="1"/>
            <a:r>
              <a:rPr lang="en-US" dirty="0"/>
              <a:t>Logs HTTP requests and responses</a:t>
            </a:r>
          </a:p>
          <a:p>
            <a:r>
              <a:rPr lang="en-US" dirty="0"/>
              <a:t>Displays error messages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03A18E-4EF8-4D16-9FDC-CF1DEB226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3590" y="1271987"/>
            <a:ext cx="2606040" cy="2599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F4D065-ABA0-496C-B71B-7E84E49EFDAF}"/>
              </a:ext>
            </a:extLst>
          </p:cNvPr>
          <p:cNvSpPr txBox="1"/>
          <p:nvPr/>
        </p:nvSpPr>
        <p:spPr>
          <a:xfrm>
            <a:off x="5863590" y="3871512"/>
            <a:ext cx="26060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5"/>
                </a:solidFill>
              </a:rPr>
              <a:t>Mockup of the app GUI</a:t>
            </a:r>
          </a:p>
        </p:txBody>
      </p:sp>
    </p:spTree>
    <p:extLst>
      <p:ext uri="{BB962C8B-B14F-4D97-AF65-F5344CB8AC3E}">
        <p14:creationId xmlns:p14="http://schemas.microsoft.com/office/powerpoint/2010/main" val="1228839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B2DD-D2DF-4B89-AED0-A41D8FEE6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3D3C5-2764-40E7-82AC-A0D94E6D9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Added my certificate installer module to the suite of diagnostics tools</a:t>
            </a:r>
          </a:p>
          <a:p>
            <a:r>
              <a:rPr lang="en-US" dirty="0"/>
              <a:t>Demonstrated that my app can use the certificate to access the cloud service</a:t>
            </a:r>
          </a:p>
          <a:p>
            <a:r>
              <a:rPr lang="en-US" dirty="0"/>
              <a:t>Provided a Java code library for accessing cloud services using the certificate</a:t>
            </a:r>
          </a:p>
          <a:p>
            <a:pPr lvl="1"/>
            <a:r>
              <a:rPr lang="en-US" dirty="0"/>
              <a:t>Can be added to other apps/services to access the cloud service</a:t>
            </a:r>
          </a:p>
          <a:p>
            <a:r>
              <a:rPr lang="en-US" dirty="0"/>
              <a:t>Provided written documentation</a:t>
            </a:r>
          </a:p>
          <a:p>
            <a:pPr lvl="1"/>
            <a:r>
              <a:rPr lang="en-US" dirty="0"/>
              <a:t>What I worked on</a:t>
            </a:r>
          </a:p>
          <a:p>
            <a:pPr lvl="1"/>
            <a:r>
              <a:rPr lang="en-US" dirty="0"/>
              <a:t>How to use my tools and app</a:t>
            </a:r>
          </a:p>
          <a:p>
            <a:pPr lvl="1"/>
            <a:r>
              <a:rPr lang="en-US" dirty="0"/>
              <a:t>How to modify and compile my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446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7A3AF-2BB1-483A-B22C-6A3D14839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60590-31E1-41F9-A91F-097E2B2C5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Learned about:</a:t>
            </a:r>
          </a:p>
          <a:p>
            <a:pPr lvl="1"/>
            <a:r>
              <a:rPr lang="en-US" dirty="0"/>
              <a:t>Cloud services</a:t>
            </a:r>
          </a:p>
          <a:p>
            <a:pPr lvl="1"/>
            <a:r>
              <a:rPr lang="en-US" dirty="0"/>
              <a:t>REST APIs</a:t>
            </a:r>
          </a:p>
          <a:p>
            <a:pPr lvl="1"/>
            <a:r>
              <a:rPr lang="en-US" dirty="0"/>
              <a:t>Android source code</a:t>
            </a:r>
          </a:p>
          <a:p>
            <a:r>
              <a:rPr lang="en-US" dirty="0"/>
              <a:t>Work experience</a:t>
            </a:r>
          </a:p>
          <a:p>
            <a:pPr lvl="1"/>
            <a:r>
              <a:rPr lang="en-US" dirty="0"/>
              <a:t>Working independently</a:t>
            </a:r>
          </a:p>
          <a:p>
            <a:pPr lvl="1"/>
            <a:r>
              <a:rPr lang="en-US" dirty="0"/>
              <a:t>Communicating with coworkers</a:t>
            </a:r>
          </a:p>
          <a:p>
            <a:pPr lvl="1"/>
            <a:r>
              <a:rPr lang="en-US" dirty="0"/>
              <a:t>Taking initiative</a:t>
            </a:r>
          </a:p>
        </p:txBody>
      </p:sp>
    </p:spTree>
    <p:extLst>
      <p:ext uri="{BB962C8B-B14F-4D97-AF65-F5344CB8AC3E}">
        <p14:creationId xmlns:p14="http://schemas.microsoft.com/office/powerpoint/2010/main" val="322393345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6722f32c-8e43-4433-82fa-fe6a93787229" Revision="1" Stencil="System.MyShapes" StencilVersion="1.0"/>
</Control>
</file>

<file path=customXml/itemProps1.xml><?xml version="1.0" encoding="utf-8"?>
<ds:datastoreItem xmlns:ds="http://schemas.openxmlformats.org/officeDocument/2006/customXml" ds:itemID="{C15DF4DA-F1F5-40E4-8B22-79E7817985C3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1373</TotalTime>
  <Words>370</Words>
  <Application>Microsoft Office PowerPoint</Application>
  <PresentationFormat>On-screen Show (16:9)</PresentationFormat>
  <Paragraphs>62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Wingdings 2</vt:lpstr>
      <vt:lpstr>Arial</vt:lpstr>
      <vt:lpstr>Corbel</vt:lpstr>
      <vt:lpstr>Frame</vt:lpstr>
      <vt:lpstr>FUJIFILM SonoSite Internship</vt:lpstr>
      <vt:lpstr>About Me</vt:lpstr>
      <vt:lpstr>About SonoSite</vt:lpstr>
      <vt:lpstr>My Mission</vt:lpstr>
      <vt:lpstr>Certificate Management Tool</vt:lpstr>
      <vt:lpstr>Android App + Java Library</vt:lpstr>
      <vt:lpstr>Demo App</vt:lpstr>
      <vt:lpstr>Project Results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FUJIFILM SonoSite Internship</dc:title>
  <dc:creator>Joel Maxwell</dc:creator>
  <cp:lastModifiedBy>Joel Maxwell</cp:lastModifiedBy>
  <cp:revision>16</cp:revision>
  <dcterms:created xsi:type="dcterms:W3CDTF">2020-01-04T07:20:25Z</dcterms:created>
  <dcterms:modified xsi:type="dcterms:W3CDTF">2020-01-10T02:51:24Z</dcterms:modified>
</cp:coreProperties>
</file>